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1" r:id="rId5"/>
    <p:sldId id="260" r:id="rId6"/>
    <p:sldId id="258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6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71" r:id="rId114"/>
    <p:sldId id="372" r:id="rId115"/>
    <p:sldId id="373" r:id="rId116"/>
    <p:sldId id="374" r:id="rId117"/>
    <p:sldId id="375" r:id="rId118"/>
    <p:sldId id="376" r:id="rId119"/>
    <p:sldId id="377" r:id="rId120"/>
    <p:sldId id="378" r:id="rId121"/>
    <p:sldId id="379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DED37-5ABB-EEA1-9B40-9D63E368A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8E940-9E40-C5B2-3C12-2CB00979C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C845C-2CE2-58A0-8C2E-606A02D4C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FB93C-ED73-4C13-8FD8-961B0ED998F5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41815-7A33-D72A-6061-61BC49818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6FA8-0689-2498-CD60-A238018BF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4A0C6-AE7C-4F99-BD57-E640B30ED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388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87B8-FE7F-D701-DDFC-C988E51A0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860B7A-7DDB-A0AD-1765-63AEACEEC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4F8C6-9286-0914-0BA1-53FCA7A02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FB93C-ED73-4C13-8FD8-961B0ED998F5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F8735-D0E6-7621-4C27-4EEBB7C5F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B7BF6-0CB4-8FDB-FB48-CCCD603A1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4A0C6-AE7C-4F99-BD57-E640B30ED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484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51152E-A2C9-EA4C-6F52-103B8E52C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AB9AEF-688E-62BE-EBF3-4C8C3573E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D562B-E006-304C-78DB-DF186779C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FB93C-ED73-4C13-8FD8-961B0ED998F5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C4A84-AE75-C585-535F-460A1D0E7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F6BFE-C242-EF22-51A2-E49E1AFFD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4A0C6-AE7C-4F99-BD57-E640B30ED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92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0544-69F7-7FD9-650F-D594EF90F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B3E44-10E1-3BBA-5E1A-E88745358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3FAA7-C62F-E095-B25B-F621D4D4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FB93C-ED73-4C13-8FD8-961B0ED998F5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CCE39-8C50-43F3-CEDD-6435DDAA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59AA3-8EF9-7ECC-5B4B-B69A2BE94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4A0C6-AE7C-4F99-BD57-E640B30ED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88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7FF06-6BB3-0337-A881-DDD8F91A9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14E6E-A7ED-34F3-4E2D-9DABF6304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4DFA6-1CFF-6C5F-3BC9-6EEC3C493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FB93C-ED73-4C13-8FD8-961B0ED998F5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FD9F0-1185-1ABC-BCE9-47DD420FA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A9391-4721-4176-A162-68E0BEF8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4A0C6-AE7C-4F99-BD57-E640B30ED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566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BB599-035F-6E1F-119B-1E0A5F5D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FAFF4-0E7B-9279-A39B-A32FFD190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6066C-58FE-1A8E-D71F-10A9860FB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B302D-F4B8-290B-2F9D-A4160C136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FB93C-ED73-4C13-8FD8-961B0ED998F5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EBE6B-F006-C241-2919-FEB9F8234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9CC82-0FCA-20CD-C34E-4AA45C372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4A0C6-AE7C-4F99-BD57-E640B30ED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294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81B3-6486-C568-1F78-7750414A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74A2E-D314-7BA2-7252-D71CD31CE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B2253-584E-3290-063C-93435AF8F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174C32-C43D-170A-7B50-EF8DA185CD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894792-B1A4-0368-C61A-DE11EF2005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79E9E-54DF-B2B8-E763-3C59163B2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FB93C-ED73-4C13-8FD8-961B0ED998F5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789FE2-D7D7-2BF5-10FC-EDAD8EB18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4F8CA2-FE07-8AD7-D676-53548966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4A0C6-AE7C-4F99-BD57-E640B30ED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029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EF657-CCF4-AD46-CD73-55CE574A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17F4C8-8567-D06A-07D9-71B5E386B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FB93C-ED73-4C13-8FD8-961B0ED998F5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4CF759-EDD4-A185-EA27-2C12FDB2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AB298C-AC5E-1E5F-9590-CDAFD097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4A0C6-AE7C-4F99-BD57-E640B30ED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049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408E47-6EF1-FBD4-2BBE-F97332653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FB93C-ED73-4C13-8FD8-961B0ED998F5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62BB2F-DF91-6327-80BB-F3D8015CA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EA857-CCE5-355A-39E9-B851A406C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4A0C6-AE7C-4F99-BD57-E640B30ED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09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0F775-FA51-BB32-A63C-0594C5B3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BE0F-3EF0-E23A-E3D2-2C1C78B4D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6B2AE-DEC5-87CC-FEFC-72FEEF782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B42D9A-C4BC-A43D-56E4-58F804B8C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FB93C-ED73-4C13-8FD8-961B0ED998F5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26919-5130-736C-5A52-D74B343C7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BC071-D0B1-3893-EFA4-39F922F1D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4A0C6-AE7C-4F99-BD57-E640B30ED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215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4D4D6-9D57-2CF3-09D0-0A856AB81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59A67E-389D-1414-7084-DED4392BC5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A0FC5-113C-487B-1F9F-E4FC92ED7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1BDF3-3186-EECF-C4FB-4F0D74463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FB93C-ED73-4C13-8FD8-961B0ED998F5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255CE-2F50-14C7-81AD-A50B4AB2D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F4A26-9369-6AB1-8B6D-027E05922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4A0C6-AE7C-4F99-BD57-E640B30ED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29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18585-48EB-49B0-5EBE-C9E86CD64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18831-7C3A-18C6-72C8-8B0B9A9FF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216B0-0143-EB6B-C644-97B9607E73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FB93C-ED73-4C13-8FD8-961B0ED998F5}" type="datetimeFigureOut">
              <a:rPr lang="en-IN" smtClean="0"/>
              <a:t>18-12-2022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BB1C9-3299-78CF-DE76-084EC8421A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7529C-3849-96FE-08F2-A9C8D2C60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4A0C6-AE7C-4F99-BD57-E640B30ED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148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olab.research.google.com/drive/1ooUHv81hkSiKqUZWNy5IW5ReRg9rf5tf?usp=sharin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olab.research.google.com/drive/1zT15gvIetewuqBjbMwdEh0qz7wv9-lKM?usp=sharing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6548-7887-BF01-3C2D-CE9D3A8220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Quick Review of ANN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D8380-B358-9E2F-1FB5-1AE7BF633B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Rajesh Shrivastava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1FA7A-4F5B-CEDA-12D2-F1086059716A}"/>
              </a:ext>
            </a:extLst>
          </p:cNvPr>
          <p:cNvSpPr txBox="1"/>
          <p:nvPr/>
        </p:nvSpPr>
        <p:spPr>
          <a:xfrm>
            <a:off x="1879934" y="4703544"/>
            <a:ext cx="9369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https://colab.research.google.com/drive/1ooUHv81hkSiKqUZWNy5IW5ReRg9rf5tf?usp=sharing</a:t>
            </a:r>
            <a:r>
              <a:rPr lang="en-IN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E2627-AC8E-C85C-7C45-27F7D800C6D4}"/>
              </a:ext>
            </a:extLst>
          </p:cNvPr>
          <p:cNvSpPr txBox="1"/>
          <p:nvPr/>
        </p:nvSpPr>
        <p:spPr>
          <a:xfrm>
            <a:off x="1879934" y="5073134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1_DL_MNIST_Keras.ipynb </a:t>
            </a:r>
          </a:p>
        </p:txBody>
      </p:sp>
      <p:pic>
        <p:nvPicPr>
          <p:cNvPr id="6" name="Picture 5" descr="File:C-DAC LogoTransp.png - Wikipedia">
            <a:extLst>
              <a:ext uri="{FF2B5EF4-FFF2-40B4-BE49-F238E27FC236}">
                <a16:creationId xmlns:a16="http://schemas.microsoft.com/office/drawing/2014/main" id="{C131A8A1-F0A8-BF23-ACCD-D6BCFCBC67C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22383" y="362707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ITEC_new-removebg.png">
            <a:extLst>
              <a:ext uri="{FF2B5EF4-FFF2-40B4-BE49-F238E27FC236}">
                <a16:creationId xmlns:a16="http://schemas.microsoft.com/office/drawing/2014/main" id="{6CDA985E-F890-0CEF-BDA2-AE7D97D63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7095" y="376291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E90697-8C78-A102-C989-2AE743582645}"/>
              </a:ext>
            </a:extLst>
          </p:cNvPr>
          <p:cNvSpPr txBox="1"/>
          <p:nvPr/>
        </p:nvSpPr>
        <p:spPr>
          <a:xfrm>
            <a:off x="1879933" y="5620126"/>
            <a:ext cx="9630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5"/>
              </a:rPr>
              <a:t>https://colab.research.google.com/drive/1zT15gvIetewuqBjbMwdEh0qz7wv9-lKM?usp=sharing</a:t>
            </a:r>
            <a:r>
              <a:rPr lang="en-IN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3212D-0EB6-358A-BCED-66B00653A1DA}"/>
              </a:ext>
            </a:extLst>
          </p:cNvPr>
          <p:cNvSpPr txBox="1"/>
          <p:nvPr/>
        </p:nvSpPr>
        <p:spPr>
          <a:xfrm>
            <a:off x="1879934" y="6113951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1_M_Movie_recomendor.ipynb</a:t>
            </a:r>
          </a:p>
        </p:txBody>
      </p:sp>
    </p:spTree>
    <p:extLst>
      <p:ext uri="{BB962C8B-B14F-4D97-AF65-F5344CB8AC3E}">
        <p14:creationId xmlns:p14="http://schemas.microsoft.com/office/powerpoint/2010/main" val="2234209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823A8B5-B0AC-16BA-A538-0A5F13C64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5DD5CA8A-3F67-A80A-1291-2414F337B21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FC206048-B493-B1BF-F6E3-6CF35B96A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882850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D5A16262-DA36-255E-5F62-A7AD47B80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65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05F1B9-932B-FF76-C7D7-DF9C544F5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622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607DDBD-A3DA-363A-22E2-540E17BC4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301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E08610FF-0ECE-7A04-6869-40ED8B7B6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101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028D9A4F-CC54-8586-0355-6D031FE2D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805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07020FAB-56A6-767D-2FA6-BC267A796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209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CB24CAC-097D-4356-69E1-B909CC8DC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128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94D9641-D9E2-2324-DDAC-B12847ECD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109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F886C2AF-7A83-C777-E20E-6668543FD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813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CFF2E76-9E87-31C6-002A-2AA04FCDD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78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5BBCBEE-0686-4DE4-8861-015DAF0F8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9B1E36F4-92ED-4EB9-3D07-E426B3D731F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1A6B1EC0-E2AC-39BE-2389-22C475E05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71955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4CE9A69-FC26-20E4-E2EC-E87C7433B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248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148E8CA-EDC2-81F2-3580-75A7B192C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124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0CF2C7F-7D6D-9D44-0170-AFB3C55EE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130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D8C7013E-EAFC-7F11-BEDE-A72147A49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167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718AED4-1DF4-ED97-85EC-5453A5B24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559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94278504-A056-ADE6-1C26-314DB1318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378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F3659B0-03BD-84FD-2CED-2B3768C78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838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98BEC97-35C9-7123-8D59-3F981A86B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255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6FE6060-E970-153D-9F45-847CAB948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45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C007B11-8A9E-5DF9-CF26-2D3BD9BCD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02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61EC2BC-BAEE-42E5-7498-5553F1513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96CCF2C3-C6D8-56C6-8451-9458978E90E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18B23FE5-DDC5-B687-AB70-8D1A0C1B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36686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AAB0809-48FF-4F79-39A0-D76EA2D3E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0944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E1858CB-D7F1-833A-96C2-3E3F308B9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89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8F53DD7-6A37-A6BA-DB68-82D47A760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5D199416-AB80-3A9B-A0DC-CBE7C454BF3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DF9DCE44-A7BB-9A4F-76F1-BC5B05BB1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1116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5C8189B-21FC-9D31-491E-BE420E90C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15DBDD22-99D2-648E-00DF-140F6460381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73DB7954-E6DF-F45B-E65B-42EA46B42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4766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EB045BE-4435-569C-26CA-BFC383B8B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9A2050AA-8AC2-5F86-50CE-0A06F2C6DDD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BE68F85A-61E3-B8D8-21E7-B09B98553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1512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870F191-2F42-D70F-1775-BBDBE19A3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AF77B5F9-B932-2AC0-7733-45669025D4D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541D8FB7-1E6F-2F5E-43BC-954A434E7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441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16A17BB-047C-7943-9940-D36438E54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D8D069FE-E039-FEB0-6F3F-E8602527BAD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A646BEB8-A0E6-871B-4E8B-0386331B8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2388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2BB8B209-A5ED-35FE-F582-C9DC04099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3BA06179-6C62-55B3-D5D8-BC1B95EF640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2D061C3A-5AE7-5DB8-43CE-FFCE369F5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5137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7C0DF25C-3855-4E2D-2AEA-3BF82C054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3" name="Picture 2" descr="File:C-DAC LogoTransp.png - Wikipedia">
            <a:extLst>
              <a:ext uri="{FF2B5EF4-FFF2-40B4-BE49-F238E27FC236}">
                <a16:creationId xmlns:a16="http://schemas.microsoft.com/office/drawing/2014/main" id="{2AF9CF50-67A3-E3DD-C409-F0E2C70E55A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ITEC_new-removebg.png">
            <a:extLst>
              <a:ext uri="{FF2B5EF4-FFF2-40B4-BE49-F238E27FC236}">
                <a16:creationId xmlns:a16="http://schemas.microsoft.com/office/drawing/2014/main" id="{6A1D2ACA-9837-BB80-D171-FA45E56EF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5767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73F82CC-614C-65AC-CC08-50640571C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3" name="Picture 2" descr="File:C-DAC LogoTransp.png - Wikipedia">
            <a:extLst>
              <a:ext uri="{FF2B5EF4-FFF2-40B4-BE49-F238E27FC236}">
                <a16:creationId xmlns:a16="http://schemas.microsoft.com/office/drawing/2014/main" id="{79ABC0D3-09EA-D007-1F68-66077237F30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ITEC_new-removebg.png">
            <a:extLst>
              <a:ext uri="{FF2B5EF4-FFF2-40B4-BE49-F238E27FC236}">
                <a16:creationId xmlns:a16="http://schemas.microsoft.com/office/drawing/2014/main" id="{0B26E34E-5AA5-481C-2BFB-1D2B5D019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4260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634A1730-01FF-E57F-A74B-907A1769A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3" name="Picture 2" descr="File:C-DAC LogoTransp.png - Wikipedia">
            <a:extLst>
              <a:ext uri="{FF2B5EF4-FFF2-40B4-BE49-F238E27FC236}">
                <a16:creationId xmlns:a16="http://schemas.microsoft.com/office/drawing/2014/main" id="{259708A2-EA20-2B56-490B-29F836858DD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ITEC_new-removebg.png">
            <a:extLst>
              <a:ext uri="{FF2B5EF4-FFF2-40B4-BE49-F238E27FC236}">
                <a16:creationId xmlns:a16="http://schemas.microsoft.com/office/drawing/2014/main" id="{7FB4E8A5-5444-F058-CAFC-A410CA8EB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5898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80212665-5AB4-8C07-D6A1-A85F1609B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C576F538-00E1-7A19-E7B4-5B55428D89A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D030B399-CE4B-3567-4282-DD5C1073C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2457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14BB0BE-A7C2-A833-9477-D1B1020E7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3" name="Picture 2" descr="File:C-DAC LogoTransp.png - Wikipedia">
            <a:extLst>
              <a:ext uri="{FF2B5EF4-FFF2-40B4-BE49-F238E27FC236}">
                <a16:creationId xmlns:a16="http://schemas.microsoft.com/office/drawing/2014/main" id="{B0EBEC77-C111-0182-950F-2C305FA85D7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ITEC_new-removebg.png">
            <a:extLst>
              <a:ext uri="{FF2B5EF4-FFF2-40B4-BE49-F238E27FC236}">
                <a16:creationId xmlns:a16="http://schemas.microsoft.com/office/drawing/2014/main" id="{E53A8F5B-9FF7-A170-B2A5-0765E2EDD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0906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5FB880C-37EF-320F-E255-71B733289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3" name="Picture 2" descr="File:C-DAC LogoTransp.png - Wikipedia">
            <a:extLst>
              <a:ext uri="{FF2B5EF4-FFF2-40B4-BE49-F238E27FC236}">
                <a16:creationId xmlns:a16="http://schemas.microsoft.com/office/drawing/2014/main" id="{0385828A-4E92-A27F-9B5A-505206E297D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ITEC_new-removebg.png">
            <a:extLst>
              <a:ext uri="{FF2B5EF4-FFF2-40B4-BE49-F238E27FC236}">
                <a16:creationId xmlns:a16="http://schemas.microsoft.com/office/drawing/2014/main" id="{C5881F39-7D26-6B81-73EF-7A9ABBC9B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6492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16480FB1-8513-4AD8-E6D1-6C39DCF2D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3" name="Picture 2" descr="File:C-DAC LogoTransp.png - Wikipedia">
            <a:extLst>
              <a:ext uri="{FF2B5EF4-FFF2-40B4-BE49-F238E27FC236}">
                <a16:creationId xmlns:a16="http://schemas.microsoft.com/office/drawing/2014/main" id="{0BDD7F62-05CE-A99F-49C4-D1BC5112A1A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ITEC_new-removebg.png">
            <a:extLst>
              <a:ext uri="{FF2B5EF4-FFF2-40B4-BE49-F238E27FC236}">
                <a16:creationId xmlns:a16="http://schemas.microsoft.com/office/drawing/2014/main" id="{C40CC4CE-9ABB-0D4C-6FDB-FE00B7A99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4430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0F356872-166D-5E6A-7DE1-0EB88A2A5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3" name="Picture 2" descr="File:C-DAC LogoTransp.png - Wikipedia">
            <a:extLst>
              <a:ext uri="{FF2B5EF4-FFF2-40B4-BE49-F238E27FC236}">
                <a16:creationId xmlns:a16="http://schemas.microsoft.com/office/drawing/2014/main" id="{BD182CF4-4600-B721-ABE3-CE4255EE4B8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ITEC_new-removebg.png">
            <a:extLst>
              <a:ext uri="{FF2B5EF4-FFF2-40B4-BE49-F238E27FC236}">
                <a16:creationId xmlns:a16="http://schemas.microsoft.com/office/drawing/2014/main" id="{F947D841-6747-92EB-D4C2-E17A8990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2417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4ED36612-1585-858E-8F4F-730E93114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5376F005-EA10-0744-6CF2-8BE32460CA7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D31A4EB7-2FAC-6660-949A-4D0DF34DB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329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807E2F47-7D15-C1FE-978A-86BB1CCA7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41F01E75-AC54-3658-E33C-1F23FD1770E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F9B1E8AB-52B3-6229-B880-9943634A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8900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776CC291-B579-CC19-9A7A-4E1E1E02F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4D74030C-7DE6-C1B7-6C27-7C316205DF6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3704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DF23EA86-B2BA-82E2-31A4-2795A5FFE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2203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8912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5125880B-587E-E55C-1749-545E5A94F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D05FF08D-DA35-1D8D-3552-BECEDC70AB5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38246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55AA63C0-6B91-0AAD-E9E1-5F6BD062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23240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3237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015CCB4-EA58-2CB0-D4A1-5AA280713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21E1B2B2-0D2A-0806-0CC0-0558182A257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05A41097-B6A2-2335-8114-79CCD5C1E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9979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29795DD-1852-C4F9-137C-A489B53CD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BF0AABB8-A9D7-A64A-7A2D-E7D7248A04F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016988A9-8E81-D849-3FE6-16E606289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2423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A2248B12-04BB-6B18-077D-716C8B5CF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4BE994A0-2B65-2DB9-25A2-4DCB05AA833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AE4D606A-CB77-6829-AB64-6017CC151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0810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914058-2F52-A625-975B-1918393A0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2A2F87E6-784F-437F-E0FD-9C0FD54EF2B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5F13D959-75EE-1731-425C-71E3FEF8B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515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26B4F27-A540-9A2F-E8DB-6010C5035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7D5A43A5-BD42-F7CF-8504-FBF13CD3050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562949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41319ED3-28B6-F235-64A9-D7AA60C23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412886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721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4EC4287-6972-EE49-FEDF-5B3101B4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001E8060-113B-9575-7C72-D2410C38F06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92389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A9B403B3-AAFE-1203-447D-74D7055D0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77383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7147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98A4AF3-3916-B236-026A-3A8F828C1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ADE3A72C-285E-E865-EA0E-F9CD433171C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E252426B-D6CC-9210-890C-4EDAD6897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4752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062F7D94-DECB-09B5-A1EB-B9CCBF7AE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1C56A616-511C-1500-C63E-6677913EA70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8DBF6226-4169-2951-0C63-C2AB73DF3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1852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54A0804F-F42F-342C-7E5D-0989ACB98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DA1CB153-7C7C-0362-04EB-C298894FDA8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A7F78BDE-44BC-0193-A8C2-E8FC80DD8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0926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AB839FA1-2A00-0998-94CD-FDEA687CA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416A891E-5FD3-EC25-FB06-202F500D523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53888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42C7F881-FD85-B85D-4191-33B89FDDF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38882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7875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87DEC0-2EB2-EA51-6D56-4780AE17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D5830D02-1B2E-4FD0-A696-E0EA50E2465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11458049-643E-1DE3-7B09-0AE51251A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0619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7FCEA4B-2150-50F0-B08E-283046B2E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60A5355C-C330-B1E8-4075-EA2FEC97B95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3218FCB8-2853-E234-4655-8AC408235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41921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62F4A7-DE6B-0299-CD4E-B4BCA0762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45332E6A-8630-FB11-B328-C77A3336535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0B043B0E-5A60-EEB5-C5FF-1A35B81A2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2473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21D430E-0700-B653-77D1-A500E93D6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5F12F75F-3FB2-3CA9-F1BA-F68AB50A910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8255BB8B-D682-0E49-C2A4-46E1A0014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0148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921719-092D-22AD-6B6E-6F56DE683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98999FD0-E13C-8BC2-78F1-8B33D2434C5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F55FCFBE-EF5E-34C0-14F8-CC184536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8263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30D258-75C7-B7A2-0096-5E2C1AF9F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6D192988-42ED-DA63-7F95-3030463E3D7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D466569C-7B0C-224C-AD24-5ED65BA37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02668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03052B5-389A-FE5A-1F85-5971A5531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DA9310CF-FC14-AC0A-452F-48E333A847D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370439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77044FF0-1918-4ECC-1155-9B422E7A9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220376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8546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418A68A-60D1-4A21-D436-FF9A8EB8D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4EAAE6A8-8E9D-D8E1-7CC6-2D646FE6B57B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286224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B38D35B2-2374-B0D1-60D2-4DCAF59F4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136161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4632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66F585-ECEF-AD31-23CF-6AC83AE39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5E21639A-CB79-96EE-3AEE-0D981B7010D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406529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081ABA68-C238-4407-E4B8-B8F6E4F40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256466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1015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7722EA4-4C4B-F4CC-F2B5-D1C801BEC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F9C17CC8-53EC-696D-342B-DF1F8CBA2D9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370441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682E11F9-D1BE-2B2E-5041-A86ABAF65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220378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2726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D9D83EE-A2FB-BA9B-78EB-1927877EA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047C4380-C1F3-8ACC-D45D-FDB3A4AFF24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286224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9AC66C96-F383-B72A-59FC-6F839E0B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136161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87421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C591E2E-0DD9-FB81-9485-05267433F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3" name="Picture 2" descr="File:C-DAC LogoTransp.png - Wikipedia">
            <a:extLst>
              <a:ext uri="{FF2B5EF4-FFF2-40B4-BE49-F238E27FC236}">
                <a16:creationId xmlns:a16="http://schemas.microsoft.com/office/drawing/2014/main" id="{036501DF-6294-0DAB-64DE-E368CC2209F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418570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ITEC_new-removebg.png">
            <a:extLst>
              <a:ext uri="{FF2B5EF4-FFF2-40B4-BE49-F238E27FC236}">
                <a16:creationId xmlns:a16="http://schemas.microsoft.com/office/drawing/2014/main" id="{DB84E16C-C17D-8452-2CA8-3A0A99EA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268507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569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8A5C8D79-A003-628A-2D00-7F0F583B5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2BAB496D-07C7-7FC2-4926-786166E3417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104373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32B76E9C-C58F-68B0-B54D-C61665019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54310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12001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CF1DBC29-0E33-9B8A-BAF2-24220EDFF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88F2F5F9-795F-60FB-B505-B5F605F13E2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430602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E8A45874-D89B-1023-A290-C933559B6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280539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61085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B4E00AB-E826-92E5-1EA6-82DCE8D81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47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215557-7AAE-2693-079E-6DBB7815C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62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B15B2DB-DD0C-05B3-C1C0-4D996F1C9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545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89B69D1-6DDB-DF8E-106C-0F2A7F65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951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07D7649A-C0D5-4CB4-0F41-AD49BA206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756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464F566-5FCE-C3DF-8928-1F05E4433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03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9035A55-72F5-330B-1111-0F46B7C04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17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1158702-9727-C8FC-F67B-5FEB5CDE2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73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69E96F1-DD70-F1F0-B48C-2BCE9B087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5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6C16E291-5F57-F3A9-CD3C-97B732410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3" name="Picture 2" descr="File:C-DAC LogoTransp.png - Wikipedia">
            <a:extLst>
              <a:ext uri="{FF2B5EF4-FFF2-40B4-BE49-F238E27FC236}">
                <a16:creationId xmlns:a16="http://schemas.microsoft.com/office/drawing/2014/main" id="{3A08E65E-E781-8108-9D54-F4E0C5C5867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ITEC_new-removebg.png">
            <a:extLst>
              <a:ext uri="{FF2B5EF4-FFF2-40B4-BE49-F238E27FC236}">
                <a16:creationId xmlns:a16="http://schemas.microsoft.com/office/drawing/2014/main" id="{5DD689AD-C28B-5E81-7CEE-5382C9F9F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1385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5958BDA-D1A3-FECE-5B96-5309E149F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30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DE1553A-2C20-3DA5-3DA4-A9B1D2E53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323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74A3A0C-B266-39A9-BFE5-964FA2DC7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255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0606361-1F2A-8E22-8589-3CE41ACD4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851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0F13577-44C1-6EFF-9883-A4A804F19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406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53A421A-CD72-419B-D559-AF4B60E89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593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FFF4C97D-4085-624C-1F05-C21ECF2EE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050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35AF47D-F2ED-594E-2C79-57AEFE551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094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2216A08-3D21-CC5E-F8C2-916841B8A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170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87BD395-08CE-48DA-E3D0-F5F07CC0B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09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906AD20A-B896-0779-BCF5-8CE5F4259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505E4257-25B5-97EA-AD4C-81D0930E34F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FFC7EB0B-E103-6A33-AEA5-B983D824A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23794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41CA951F-5C52-454E-15AE-EF5670026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309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643A9E79-3C5D-F44E-49FC-FD0DD7477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319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893D3BDA-CA87-40C0-C59B-4A0FEED5A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702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DCF09796-03F4-7DAD-8D44-E4323CF4B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063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4275D49A-B273-CEC4-EE8A-A9182F1A9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518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D769604-8FA9-E8DD-3653-F7CB3A942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617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EF5A6E4-FD42-9E6F-559B-77DB1939A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54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7C02A732-0580-3646-5124-30ECAB7C0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128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1D791879-C32D-6D0F-9A1B-95E675A5B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493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FF8FB0A-F2AD-CC5B-E5A6-184B1163B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69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E99C1B26-468B-108F-98BD-D611556E0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1EA44F01-7273-3EAC-9874-E46C4D28CDC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17F16A8D-9639-6AB5-65A7-E13BB09CA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06491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5C56D5C-1859-2273-B333-486AE330B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604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FA6F11-2B86-DD68-131A-ED1E72241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813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9585EDD-2DA7-683F-3050-1BD243A56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651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09BECE8-2A9A-9727-8CEC-6B6D88CDE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726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456BCDA-78A6-919D-F3CD-5EED096C7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931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4B07E66-D15D-6FCA-EBA7-44FA20A6C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735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6BDB9C68-9E50-5F29-5059-9FCE85BB2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587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82C9E73-DCE7-50CD-7233-BCCD8DBA8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833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3A6DC43-3FB5-5D54-07A8-FD5E3392F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12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A125452-36D5-C454-792D-FFC717C2D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88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4C5B04AA-3C11-4471-30C2-44E1AFE52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 descr="File:C-DAC LogoTransp.png - Wikipedia">
            <a:extLst>
              <a:ext uri="{FF2B5EF4-FFF2-40B4-BE49-F238E27FC236}">
                <a16:creationId xmlns:a16="http://schemas.microsoft.com/office/drawing/2014/main" id="{4C993071-A15B-ECCA-CA0F-BF7186A9EA2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94573" y="1056245"/>
            <a:ext cx="1388012" cy="759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TEC_new-removebg.png">
            <a:extLst>
              <a:ext uri="{FF2B5EF4-FFF2-40B4-BE49-F238E27FC236}">
                <a16:creationId xmlns:a16="http://schemas.microsoft.com/office/drawing/2014/main" id="{AB567136-7987-E8FF-BAFE-53B27770A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716" y="906182"/>
            <a:ext cx="1066800" cy="105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63097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8E06802-8B64-EE61-7ECD-B57A9BA3E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068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C944962-4FCC-418C-1463-85468A852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218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961DCD3-949E-AD44-69A9-C3F424C9E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250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AC10267-0376-9CC9-7033-1462EB9FB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339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EEBC5B6-31B6-E2C5-6D32-EE47891FB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353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5ABA925-DA41-BA6A-15A3-E4B9EFBB3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007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83452CE-B1C0-1AC4-58C2-4473ADD46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875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A106C0F5-C9FE-4BE6-A8DA-C83B45ABE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935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FCB8CA8-F9C5-5D5A-D289-E668205CC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411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44AD62F-60C9-B067-08BD-1574D3ADD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23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60</Words>
  <Application>Microsoft Office PowerPoint</Application>
  <PresentationFormat>Widescreen</PresentationFormat>
  <Paragraphs>6</Paragraphs>
  <Slides>121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5" baseType="lpstr">
      <vt:lpstr>Arial</vt:lpstr>
      <vt:lpstr>Calibri</vt:lpstr>
      <vt:lpstr>Calibri Light</vt:lpstr>
      <vt:lpstr>Office Theme</vt:lpstr>
      <vt:lpstr>Quick Review of ANN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Review of ANN</dc:title>
  <dc:creator>Rajesh Kumar Shrivastava</dc:creator>
  <cp:lastModifiedBy>Rajesh Kumar Shrivastava</cp:lastModifiedBy>
  <cp:revision>7</cp:revision>
  <dcterms:created xsi:type="dcterms:W3CDTF">2022-07-31T14:51:10Z</dcterms:created>
  <dcterms:modified xsi:type="dcterms:W3CDTF">2022-12-18T14:40:54Z</dcterms:modified>
</cp:coreProperties>
</file>